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83264" autoAdjust="0"/>
  </p:normalViewPr>
  <p:slideViewPr>
    <p:cSldViewPr>
      <p:cViewPr>
        <p:scale>
          <a:sx n="100" d="100"/>
          <a:sy n="100" d="100"/>
        </p:scale>
        <p:origin x="330" y="12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5623F-492D-4370-B057-2C9D7FC8642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10F0-D331-416B-B2BF-51DBF26D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F10F0-D331-416B-B2BF-51DBF26D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5E2AFB-7634-40B0-B69D-5593D8E5F81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58FE48-94D7-4173-BEAD-631834FDA6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hyperlink" Target="http://businessweek.com/technology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hyperlink" Target="http://twitter.com/BW" TargetMode="External"/><Relationship Id="rId4" Type="http://schemas.openxmlformats.org/officeDocument/2006/relationships/hyperlink" Target="http://www.facebook.com/?ref=home#/BusinessWeekfans?ref=m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2514600" cy="762000"/>
          </a:xfrm>
        </p:spPr>
        <p:txBody>
          <a:bodyPr>
            <a:normAutofit/>
          </a:bodyPr>
          <a:lstStyle/>
          <a:p>
            <a:r>
              <a:rPr lang="en-US" b="0" dirty="0" smtClean="0"/>
              <a:t>Presented By:</a:t>
            </a:r>
            <a:br>
              <a:rPr lang="en-US" b="0" dirty="0" smtClean="0"/>
            </a:br>
            <a:endParaRPr lang="en-US" b="0" dirty="0"/>
          </a:p>
        </p:txBody>
      </p:sp>
      <p:pic>
        <p:nvPicPr>
          <p:cNvPr id="12" name="Content Placeholder 11" descr="businessweek-logo-2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1524000" y="457200"/>
            <a:ext cx="6172200" cy="914400"/>
          </a:xfrm>
        </p:spPr>
      </p:pic>
      <p:sp>
        <p:nvSpPr>
          <p:cNvPr id="14" name="TextBox 13"/>
          <p:cNvSpPr txBox="1"/>
          <p:nvPr/>
        </p:nvSpPr>
        <p:spPr>
          <a:xfrm>
            <a:off x="1143000" y="25908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Nicholas </a:t>
            </a:r>
            <a:r>
              <a:rPr lang="en-US" dirty="0" err="1" smtClean="0"/>
              <a:t>Beckworth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Annie Billings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Steven Blair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Nimmida Kulwattanasopon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Thomas </a:t>
            </a:r>
            <a:r>
              <a:rPr lang="en-US" dirty="0" err="1" smtClean="0"/>
              <a:t>Wootten</a:t>
            </a:r>
            <a:endParaRPr lang="en-US" dirty="0"/>
          </a:p>
        </p:txBody>
      </p:sp>
      <p:sp>
        <p:nvSpPr>
          <p:cNvPr id="17" name="Title 8"/>
          <p:cNvSpPr txBox="1">
            <a:spLocks/>
          </p:cNvSpPr>
          <p:nvPr/>
        </p:nvSpPr>
        <p:spPr>
          <a:xfrm>
            <a:off x="4953000" y="1828800"/>
            <a:ext cx="2514600" cy="76200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Outline</a:t>
            </a:r>
            <a:r>
              <a:rPr kumimoji="0" lang="en-US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en-US" sz="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200" b="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2590801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Introduction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What is the Focus?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Important Issues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Questions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2" y="1371600"/>
            <a:ext cx="130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Technology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IT Tec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4114801"/>
            <a:ext cx="2362200" cy="2415255"/>
          </a:xfrm>
          <a:prstGeom prst="rect">
            <a:avLst/>
          </a:prstGeom>
        </p:spPr>
      </p:pic>
    </p:spTree>
  </p:cSld>
  <p:clrMapOvr>
    <a:masterClrMapping/>
  </p:clrMapOvr>
  <p:transition spd="slow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153400" cy="55245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81200"/>
            <a:ext cx="8153400" cy="1981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First published in 1929 by McGraw-Hill as The Business Week.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In 1975, it carried more advertising pages annually than any magazine in the U.S.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By the mid 90’s </a:t>
            </a:r>
            <a:r>
              <a:rPr lang="en-US" dirty="0" smtClean="0"/>
              <a:t>its </a:t>
            </a:r>
            <a:r>
              <a:rPr lang="en-US" dirty="0" smtClean="0"/>
              <a:t>circulation was more than one million worldwide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On October 13, 2009 McGraw-Hill sold Business Week to Bloomberg L.P.   The official name of the   </a:t>
            </a:r>
          </a:p>
          <a:p>
            <a:r>
              <a:rPr lang="en-US" dirty="0" smtClean="0"/>
              <a:t>   magazine </a:t>
            </a:r>
            <a:r>
              <a:rPr lang="en-US" dirty="0" smtClean="0"/>
              <a:t>was changed to </a:t>
            </a:r>
            <a:r>
              <a:rPr lang="en-US" dirty="0" smtClean="0"/>
              <a:t>Bloomberg </a:t>
            </a:r>
            <a:r>
              <a:rPr lang="en-US" dirty="0" err="1" smtClean="0"/>
              <a:t>BusinessWeek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Currently, they have 4.7 million readers each week in 140 countries.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Forbes and Fortune magazines are </a:t>
            </a:r>
            <a:r>
              <a:rPr lang="en-US" dirty="0" err="1" smtClean="0"/>
              <a:t>BusinessWeek’s</a:t>
            </a:r>
            <a:r>
              <a:rPr lang="en-US" dirty="0" smtClean="0"/>
              <a:t> largest competitors</a:t>
            </a:r>
            <a:r>
              <a:rPr lang="en-US" dirty="0" smtClean="0"/>
              <a:t>. (</a:t>
            </a:r>
            <a:r>
              <a:rPr lang="en-US" smtClean="0"/>
              <a:t>Published bi-weekly)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Business week 1929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3733800"/>
            <a:ext cx="2020824" cy="2590800"/>
          </a:xfrm>
        </p:spPr>
      </p:pic>
      <p:pic>
        <p:nvPicPr>
          <p:cNvPr id="5" name="Content Placeholder 11" descr="businessweek-logo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457200"/>
            <a:ext cx="6172200" cy="914400"/>
          </a:xfrm>
          <a:prstGeom prst="rect">
            <a:avLst/>
          </a:prstGeom>
        </p:spPr>
      </p:pic>
      <p:pic>
        <p:nvPicPr>
          <p:cNvPr id="8" name="Picture 7" descr="business week 201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1" y="3733801"/>
            <a:ext cx="1962151" cy="2616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62602" y="3429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2" y="3429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1929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153400" cy="552450"/>
          </a:xfrm>
        </p:spPr>
        <p:txBody>
          <a:bodyPr/>
          <a:lstStyle/>
          <a:p>
            <a:r>
              <a:rPr lang="en-US" dirty="0" smtClean="0"/>
              <a:t>What is the Focus?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81200"/>
            <a:ext cx="8153400" cy="76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BusinessWeek</a:t>
            </a:r>
            <a:r>
              <a:rPr lang="en-US" dirty="0" smtClean="0"/>
              <a:t> targets managers and business executives.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Focusing their publications on international business news, emerging technologies,  management, marketing,  investments, and information technology.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11" descr="businessweek-log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57200"/>
            <a:ext cx="6172200" cy="9144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2667000"/>
            <a:ext cx="8153400" cy="552450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Current Information Technologies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3200400"/>
            <a:ext cx="8153400" cy="167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Business</a:t>
            </a:r>
            <a:r>
              <a:rPr lang="en-US" sz="1400" dirty="0" smtClean="0"/>
              <a:t>Week provides a feature strip called the “belly band” to promote its blog, special reports, video, and reader engagement initiatives. 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1400" dirty="0"/>
              <a:t> </a:t>
            </a:r>
            <a:r>
              <a:rPr lang="en-US" sz="1400" dirty="0" smtClean="0"/>
              <a:t> They stay current on the popular networking sites (</a:t>
            </a:r>
            <a:r>
              <a:rPr lang="en-US" sz="1400" dirty="0" err="1" smtClean="0">
                <a:hlinkClick r:id="rId4"/>
              </a:rPr>
              <a:t>Facebook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5"/>
              </a:rPr>
              <a:t>Twitter</a:t>
            </a:r>
            <a:r>
              <a:rPr lang="en-US" sz="1400" dirty="0" smtClean="0"/>
              <a:t>, </a:t>
            </a:r>
            <a:r>
              <a:rPr lang="en-US" sz="1400" dirty="0" smtClean="0"/>
              <a:t>etc), and also </a:t>
            </a:r>
            <a:r>
              <a:rPr lang="en-US" sz="1400" dirty="0" smtClean="0"/>
              <a:t>engage their readers with their self produced podcasts and blogs.  These discuss the latest breaking technologies and are updated throughout the day.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1400" dirty="0" smtClean="0"/>
              <a:t>  Business Exchange:  a site that acts as a hybrid between Twitter and </a:t>
            </a:r>
            <a:r>
              <a:rPr lang="en-US" sz="1400" dirty="0" err="1" smtClean="0"/>
              <a:t>Facebook</a:t>
            </a:r>
            <a:r>
              <a:rPr lang="en-US" sz="1400" dirty="0" smtClean="0"/>
              <a:t> to harness the power of web 2.0 groupthink.  </a:t>
            </a:r>
          </a:p>
          <a:p>
            <a:pPr marL="502920"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400" dirty="0" smtClean="0"/>
              <a:t>  Users submit content which creates a “hive mind” of business professionals. 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1400" dirty="0" smtClean="0"/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screen sho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4800601"/>
            <a:ext cx="5029200" cy="1922929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153400" cy="552450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981200"/>
            <a:ext cx="8153400" cy="3352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BusinessWeek's Technology Section focuses on the cutting-edge technology relating to the business world. These technologies can include innovations from </a:t>
            </a:r>
            <a:r>
              <a:rPr lang="en-US" dirty="0" err="1" smtClean="0"/>
              <a:t>fields,such</a:t>
            </a:r>
            <a:r>
              <a:rPr lang="en-US" dirty="0" smtClean="0"/>
              <a:t> as Computers, Marketing Software, Energy Management, Internet Connectivity, </a:t>
            </a:r>
            <a:r>
              <a:rPr lang="en-US" dirty="0" err="1" smtClean="0"/>
              <a:t>CyberSecurity</a:t>
            </a:r>
            <a:r>
              <a:rPr lang="en-US" dirty="0" smtClean="0"/>
              <a:t>, and Economic Forecasting.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Business owners, IT professionals, and employees can benefit from the Technology Section’s focus on the “Computerized Office”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Details new innovations in computer hardware and software that is relevant to streamlining productivity and cutting costs.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Columns authored by individuals who specialize in different areas related to IT networking, management, marketing and investing. 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CEO Tech Guide provides the key decision maker information on the latest IT innovations as well as ways to protect information critical for the success of the company.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11" descr="businessweek-log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57200"/>
            <a:ext cx="6172200" cy="9144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153400" cy="552450"/>
          </a:xfrm>
        </p:spPr>
        <p:txBody>
          <a:bodyPr/>
          <a:lstStyle/>
          <a:p>
            <a:r>
              <a:rPr lang="en-US" dirty="0" smtClean="0"/>
              <a:t>                                       Questions?</a:t>
            </a:r>
            <a:endParaRPr lang="en-US" dirty="0"/>
          </a:p>
        </p:txBody>
      </p:sp>
      <p:pic>
        <p:nvPicPr>
          <p:cNvPr id="5" name="Content Placeholder 11" descr="businessweek-log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57200"/>
            <a:ext cx="6172200" cy="914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0533  0.01 -0.00799  0.015 -0.00799  C 0.022 -0.00799  0.029 -0.004  0.033 0.00266  C 0.05 0.0293  0.063 0.0879  0.063 0.15715  C 0.063 0.15715  0.063 0.15848  0.063 0.15848  C 0.063 0.15848  0.063 0.15982  0.063 0.15982  C 0.063 0.22907  0.05 0.289  0.033 0.31563  C 0.029 0.32096  0.022 0.32496  0.015 0.32496  C 0.01 0.32496  0.004 0.32229  0 0.31697  C -0.004 0.31164  -0.006 0.30498  -0.006 0.29699  C -0.006 0.28767  -0.003 0.27968  0.002 0.27435  C 0.022 0.25038  0.066 0.23306  0.118 0.23306  C 0.118 0.23306  0.119 0.23306  0.119 0.23306  C 0.119 0.23306  0.12 0.23306  0.12 0.23306  C 0.172 0.23306  0.217 0.25038  0.237 0.27435  C 0.241 0.27968  0.244 0.28767  0.244 0.29699  C 0.244 0.30498  0.242 0.31164  0.238 0.31697  C 0.234 0.32229  0.229 0.32496  0.223 0.32496  C 0.216 0.32496  0.21 0.32096  0.206 0.31563  C 0.188 0.289  0.175 0.22907  0.175 0.15982  C 0.175 0.15982  0.175 0.15848  0.175 0.15848  C 0.175 0.15848  0.175 0.15715  0.175 0.15715  C 0.175 0.0879  0.188 0.0293  0.206 0.00133  C 0.21 -0.004  0.216 -0.00799  0.223 -0.00799  C 0.229 -0.00799  0.234 -0.00533  0.238 0  C 0.242 0.00533  0.244 0.01332  0.244 0.01998  C 0.244 0.0293  0.241 0.03729  0.237 0.04395  C 0.217 0.06659  0.172 0.0839  0.12 0.0839  C 0.12 0.0839  0.12 0.0839  0.119 0.0839  C 0.119 0.0839  0.118 0.0839  0.118 0.0839  C 0.066 0.0839  0.022 0.06659  0.002 0.04395  C -0.003 0.03729  -0.006 0.0293  -0.006 0.01998  C -0.006 0.01332  -0.004 0.00533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275</TotalTime>
  <Words>415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Presented By: </vt:lpstr>
      <vt:lpstr>Introduction</vt:lpstr>
      <vt:lpstr>What is the Focus?</vt:lpstr>
      <vt:lpstr>benefits</vt:lpstr>
      <vt:lpstr>                                       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Wootten</dc:creator>
  <cp:lastModifiedBy>Good Ole' Nabber</cp:lastModifiedBy>
  <cp:revision>32</cp:revision>
  <dcterms:created xsi:type="dcterms:W3CDTF">2010-01-24T20:56:48Z</dcterms:created>
  <dcterms:modified xsi:type="dcterms:W3CDTF">2010-01-28T00:00:36Z</dcterms:modified>
</cp:coreProperties>
</file>